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4E159-FDED-4055-8CEC-C4D2C56261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29EDFB-2677-4DC1-ABBE-5DA50FBFD0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41DE20-DDEB-43E1-90EE-CC322C322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8DB2-8298-459B-85B1-EE327E49B365}" type="datetimeFigureOut">
              <a:rPr lang="en-MY" smtClean="0"/>
              <a:t>5/7/2021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3022B3-A77B-48D8-B710-D9E79278C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95C90B-67D3-4889-9FC7-7D6C1ABF7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9DAC7-34D3-4462-89C2-D23B2914F8E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54268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8D1B0-B1D7-4C3C-93C7-C1DB70845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C69D1B-345A-4BB9-984F-286D07A96F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CD42FC-2D4F-488C-95B7-CEB952EFD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8DB2-8298-459B-85B1-EE327E49B365}" type="datetimeFigureOut">
              <a:rPr lang="en-MY" smtClean="0"/>
              <a:t>5/7/2021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BA1802-E790-4F79-91E3-DA5ACA90A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1D023B-BDD3-4C58-ACD2-F4FADFDB2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9DAC7-34D3-4462-89C2-D23B2914F8E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74524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DA7F93-B562-4364-8BF1-E0FADC3129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0DCDB8-BEC9-426E-B6A5-583EB60725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9A8723-A6D0-472B-B462-C01EC1FB0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8DB2-8298-459B-85B1-EE327E49B365}" type="datetimeFigureOut">
              <a:rPr lang="en-MY" smtClean="0"/>
              <a:t>5/7/2021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DF871A-EC3F-4F6B-A8C2-D062D2CFA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4D79E7-EBAC-4B59-AEC0-634137F67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9DAC7-34D3-4462-89C2-D23B2914F8E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07588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609E3-4733-4224-953A-28ABEE115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A2E43-9047-461C-BC82-02C893704D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98E5FA-B31D-4A68-B1F8-FF66B846F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8DB2-8298-459B-85B1-EE327E49B365}" type="datetimeFigureOut">
              <a:rPr lang="en-MY" smtClean="0"/>
              <a:t>5/7/2021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970AA0-1195-429E-ACBC-F9D69BE12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4F05B3-658D-44E8-B79E-34C343BF9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9DAC7-34D3-4462-89C2-D23B2914F8E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28678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B94F0-500D-41B9-9CB6-4EB0EC6FB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C36250-DE42-48D9-B3E9-C4559D33F9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2C093E-D2A8-46A2-B586-3D6E3311F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8DB2-8298-459B-85B1-EE327E49B365}" type="datetimeFigureOut">
              <a:rPr lang="en-MY" smtClean="0"/>
              <a:t>5/7/2021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77F154-AB1D-4EB8-8F7B-815E98EAD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CFD548-6FDF-479F-B205-3E28738F5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9DAC7-34D3-4462-89C2-D23B2914F8E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5531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C4822-94AE-443E-8991-9FAAA30D3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68E933-3758-4095-8816-3C5CACE90C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0C5C24-D96E-4C69-83A8-F6D28D9CC5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EEC8F5-19B3-4ADE-B002-D9FCB2C7B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8DB2-8298-459B-85B1-EE327E49B365}" type="datetimeFigureOut">
              <a:rPr lang="en-MY" smtClean="0"/>
              <a:t>5/7/2021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36D40E-40FE-4C66-9608-01F0D8665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3000DC-BDDC-4B69-AB65-382C90E23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9DAC7-34D3-4462-89C2-D23B2914F8E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08775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43424-7B99-410A-BBCC-A26D0F49C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F06AB5-64F2-4894-956D-48C598A04D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0A8B8D-E5D1-4386-8AAB-993A41C382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1E83C4-8511-4E12-AAD0-03107CA104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967207-C218-4ECB-BC8E-9488E5B429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0775DD-3486-4204-A1E0-43D0F4B41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8DB2-8298-459B-85B1-EE327E49B365}" type="datetimeFigureOut">
              <a:rPr lang="en-MY" smtClean="0"/>
              <a:t>5/7/2021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839B7B-E5E3-4928-B268-BAEA8DE17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9FF31E-4A64-4299-BBBF-5C4756AF3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9DAC7-34D3-4462-89C2-D23B2914F8E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47658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D2B33-5CFA-492D-B484-2736E16F6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9A2EDB-8707-4B72-A76D-4A1D19CA9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8DB2-8298-459B-85B1-EE327E49B365}" type="datetimeFigureOut">
              <a:rPr lang="en-MY" smtClean="0"/>
              <a:t>5/7/2021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B118F4-8B9E-4315-B4C0-485B610E4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65A2B9-A5E4-4473-B21D-8A67A88A0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9DAC7-34D3-4462-89C2-D23B2914F8E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79959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D9B85D-AD81-4D6F-88C2-5B423B658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8DB2-8298-459B-85B1-EE327E49B365}" type="datetimeFigureOut">
              <a:rPr lang="en-MY" smtClean="0"/>
              <a:t>5/7/2021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0D0E8E-B7A7-40AF-9982-31DD93F08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BC2EA1-7AE4-4761-86DE-521DBF61B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9DAC7-34D3-4462-89C2-D23B2914F8E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79050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01627-0036-41B9-835E-B238C8576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38253D-CEA8-4D6E-AC1E-470813DF42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D71948-8A74-40DB-A5D9-EA64F4F929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24F281-6E29-4C6D-A141-0D020A000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8DB2-8298-459B-85B1-EE327E49B365}" type="datetimeFigureOut">
              <a:rPr lang="en-MY" smtClean="0"/>
              <a:t>5/7/2021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8C96BB-06E3-4767-84A2-2DB929EB8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476904-F3E8-475E-9DC8-EFBE99C9A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9DAC7-34D3-4462-89C2-D23B2914F8E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62046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5E53F-3332-4914-933F-057EE6876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50412E-B2EE-4E56-BCBC-DCB0C045E3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561FE0-EEB6-42C7-B1B9-5C39DBFEF0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7063E7-03BF-4D7E-A027-5AD77BD51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8DB2-8298-459B-85B1-EE327E49B365}" type="datetimeFigureOut">
              <a:rPr lang="en-MY" smtClean="0"/>
              <a:t>5/7/2021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4D8E9B-351E-4F5B-95D4-AFE1AA3A1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233545-7D48-478D-B15A-6E92DDAD2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9DAC7-34D3-4462-89C2-D23B2914F8E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72446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ACE815-3049-4D63-9A20-CC639560E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CB454E-A26F-4EA9-8778-79DCDD8DB5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DBAA64-29D9-453D-99EB-A2F7FAE661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08DB2-8298-459B-85B1-EE327E49B365}" type="datetimeFigureOut">
              <a:rPr lang="en-MY" smtClean="0"/>
              <a:t>5/7/2021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B7FBD4-FD24-4C2E-BBD3-D1A7CD6447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8AA5E4-10B2-4248-9C62-46B011FEF7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9DAC7-34D3-4462-89C2-D23B2914F8E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129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BC03596-D691-4771-B6B3-855165353367}"/>
              </a:ext>
            </a:extLst>
          </p:cNvPr>
          <p:cNvSpPr txBox="1"/>
          <p:nvPr/>
        </p:nvSpPr>
        <p:spPr>
          <a:xfrm>
            <a:off x="8780206" y="904568"/>
            <a:ext cx="310699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/>
              <a:t>INSERT YOUR PROGRAM NAME HERE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408030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96C98D-1889-453F-945E-68B21E018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7746" y="419878"/>
            <a:ext cx="10486053" cy="5757085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Insert your program name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Choose File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MY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2F3F5FE-3F5C-4FC0-9D5E-1722A933C3A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9597" t="25663" r="9032" b="43082"/>
          <a:stretch/>
        </p:blipFill>
        <p:spPr>
          <a:xfrm>
            <a:off x="1490389" y="923633"/>
            <a:ext cx="3824749" cy="214343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C6DA831-5200-4C49-A6F0-A83805E92E5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301" b="92401"/>
          <a:stretch/>
        </p:blipFill>
        <p:spPr>
          <a:xfrm>
            <a:off x="1012723" y="4203706"/>
            <a:ext cx="10776155" cy="19988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D024918B-1153-4487-9805-4145334D81B2}"/>
              </a:ext>
            </a:extLst>
          </p:cNvPr>
          <p:cNvSpPr/>
          <p:nvPr/>
        </p:nvSpPr>
        <p:spPr>
          <a:xfrm>
            <a:off x="1024963" y="4126477"/>
            <a:ext cx="285135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466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717C01-1239-427A-82F7-72CBED9C60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9580" y="519339"/>
            <a:ext cx="10515600" cy="5979783"/>
          </a:xfrm>
        </p:spPr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/>
              <a:t>Click save as (PNG Format)</a:t>
            </a:r>
          </a:p>
          <a:p>
            <a:pPr marL="514350" indent="-514350">
              <a:buFont typeface="+mj-lt"/>
              <a:buAutoNum type="arabicPeriod" startAt="3"/>
            </a:pPr>
            <a:endParaRPr lang="en-US" dirty="0"/>
          </a:p>
          <a:p>
            <a:pPr marL="514350" indent="-514350">
              <a:buFont typeface="+mj-lt"/>
              <a:buAutoNum type="arabicPeriod" startAt="3"/>
            </a:pPr>
            <a:endParaRPr lang="en-US" dirty="0"/>
          </a:p>
          <a:p>
            <a:pPr marL="514350" indent="-514350">
              <a:buFont typeface="+mj-lt"/>
              <a:buAutoNum type="arabicPeriod" startAt="3"/>
            </a:pPr>
            <a:endParaRPr lang="en-US" dirty="0"/>
          </a:p>
          <a:p>
            <a:pPr marL="514350" indent="-514350">
              <a:buFont typeface="+mj-lt"/>
              <a:buAutoNum type="arabicPeriod" startAt="3"/>
            </a:pPr>
            <a:endParaRPr lang="en-US" dirty="0"/>
          </a:p>
          <a:p>
            <a:pPr marL="514350" indent="-514350">
              <a:buFont typeface="+mj-lt"/>
              <a:buAutoNum type="arabicPeriod" startAt="3"/>
            </a:pPr>
            <a:endParaRPr lang="en-US" dirty="0"/>
          </a:p>
          <a:p>
            <a:pPr marL="514350" indent="-514350">
              <a:buFont typeface="+mj-lt"/>
              <a:buAutoNum type="arabicPeriod" startAt="3"/>
            </a:pPr>
            <a:endParaRPr lang="en-US" dirty="0"/>
          </a:p>
          <a:p>
            <a:pPr marL="514350" indent="-514350">
              <a:buFont typeface="+mj-lt"/>
              <a:buAutoNum type="arabicPeriod" startAt="3"/>
            </a:pPr>
            <a:endParaRPr lang="en-US" dirty="0"/>
          </a:p>
          <a:p>
            <a:pPr marL="514350" indent="-514350">
              <a:buFont typeface="+mj-lt"/>
              <a:buAutoNum type="arabicPeriod" startAt="3"/>
            </a:pPr>
            <a:r>
              <a:rPr lang="en-US" dirty="0"/>
              <a:t>Choose “Just This One “</a:t>
            </a:r>
          </a:p>
          <a:p>
            <a:pPr marL="514350" indent="-514350">
              <a:buFont typeface="+mj-lt"/>
              <a:buAutoNum type="arabicPeriod" startAt="3"/>
            </a:pPr>
            <a:endParaRPr lang="en-US" dirty="0"/>
          </a:p>
          <a:p>
            <a:pPr marL="514350" indent="-514350">
              <a:buFont typeface="+mj-lt"/>
              <a:buAutoNum type="arabicPeriod" startAt="3"/>
            </a:pPr>
            <a:endParaRPr lang="en-US" dirty="0"/>
          </a:p>
          <a:p>
            <a:pPr marL="514350" indent="-514350">
              <a:buFont typeface="+mj-lt"/>
              <a:buAutoNum type="arabicPeriod" startAt="3"/>
            </a:pPr>
            <a:endParaRPr lang="en-US" dirty="0"/>
          </a:p>
          <a:p>
            <a:pPr marL="514350" indent="-514350">
              <a:buFont typeface="+mj-lt"/>
              <a:buAutoNum type="arabicPeriod" startAt="3"/>
            </a:pPr>
            <a:endParaRPr lang="en-US" dirty="0"/>
          </a:p>
          <a:p>
            <a:pPr marL="514350" indent="-514350">
              <a:buFont typeface="+mj-lt"/>
              <a:buAutoNum type="arabicPeriod" startAt="3"/>
            </a:pPr>
            <a:endParaRPr lang="en-US" dirty="0"/>
          </a:p>
          <a:p>
            <a:pPr marL="514350" indent="-514350">
              <a:buFont typeface="+mj-lt"/>
              <a:buAutoNum type="arabicPeriod" startAt="3"/>
            </a:pPr>
            <a:endParaRPr lang="en-US" dirty="0"/>
          </a:p>
          <a:p>
            <a:pPr marL="514350" indent="-514350">
              <a:buFont typeface="+mj-lt"/>
              <a:buAutoNum type="arabicPeriod" startAt="3"/>
            </a:pPr>
            <a:endParaRPr lang="en-US" dirty="0"/>
          </a:p>
          <a:p>
            <a:pPr marL="514350" indent="-514350">
              <a:buFont typeface="+mj-lt"/>
              <a:buAutoNum type="arabicPeriod" startAt="3"/>
            </a:pPr>
            <a:endParaRPr lang="en-US" dirty="0"/>
          </a:p>
          <a:p>
            <a:pPr marL="514350" indent="-514350">
              <a:buFont typeface="+mj-lt"/>
              <a:buAutoNum type="arabicPeriod" startAt="3"/>
            </a:pPr>
            <a:endParaRPr lang="en-US" dirty="0"/>
          </a:p>
          <a:p>
            <a:pPr marL="514350" indent="-514350">
              <a:buFont typeface="+mj-lt"/>
              <a:buAutoNum type="arabicPeriod" startAt="3"/>
            </a:pPr>
            <a:endParaRPr lang="en-US" dirty="0"/>
          </a:p>
          <a:p>
            <a:pPr marL="514350" indent="-514350">
              <a:buFont typeface="+mj-lt"/>
              <a:buAutoNum type="arabicPeriod" startAt="3"/>
            </a:pPr>
            <a:endParaRPr lang="en-US" dirty="0"/>
          </a:p>
          <a:p>
            <a:pPr marL="514350" indent="-514350">
              <a:buFont typeface="+mj-lt"/>
              <a:buAutoNum type="arabicPeriod" startAt="3"/>
            </a:pPr>
            <a:endParaRPr lang="en-US" dirty="0"/>
          </a:p>
          <a:p>
            <a:pPr marL="514350" indent="-514350">
              <a:buFont typeface="+mj-lt"/>
              <a:buAutoNum type="arabicPeriod" startAt="3"/>
            </a:pPr>
            <a:endParaRPr lang="en-US" dirty="0"/>
          </a:p>
          <a:p>
            <a:pPr marL="514350" indent="-514350">
              <a:buFont typeface="+mj-lt"/>
              <a:buAutoNum type="arabicPeriod" startAt="3"/>
            </a:pPr>
            <a:endParaRPr lang="en-US" dirty="0"/>
          </a:p>
          <a:p>
            <a:pPr marL="514350" indent="-514350">
              <a:buFont typeface="+mj-lt"/>
              <a:buAutoNum type="arabicPeriod" startAt="3"/>
            </a:pPr>
            <a:endParaRPr lang="en-MY" dirty="0"/>
          </a:p>
          <a:p>
            <a:pPr marL="514350" indent="-514350">
              <a:buFont typeface="+mj-lt"/>
              <a:buAutoNum type="arabicPeriod" startAt="3"/>
            </a:pPr>
            <a:endParaRPr lang="en-MY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94A8921-679A-48BE-BBE2-90643B3074C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520" t="16052" r="15358" b="16599"/>
          <a:stretch/>
        </p:blipFill>
        <p:spPr>
          <a:xfrm>
            <a:off x="1341162" y="1211692"/>
            <a:ext cx="4410709" cy="326848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E2B694E-358C-41CB-930E-C5DC16FE251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1371" t="24373" r="33871" b="60430"/>
          <a:stretch/>
        </p:blipFill>
        <p:spPr>
          <a:xfrm>
            <a:off x="1341162" y="5211858"/>
            <a:ext cx="3018504" cy="1042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162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27</Words>
  <Application>Microsoft Office PowerPoint</Application>
  <PresentationFormat>Widescreen</PresentationFormat>
  <Paragraphs>34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Noor Ashikin Marzuki</dc:creator>
  <cp:lastModifiedBy>Noor Ashikin Marzuki</cp:lastModifiedBy>
  <cp:revision>4</cp:revision>
  <dcterms:created xsi:type="dcterms:W3CDTF">2021-07-03T17:19:03Z</dcterms:created>
  <dcterms:modified xsi:type="dcterms:W3CDTF">2021-07-05T01:29:18Z</dcterms:modified>
</cp:coreProperties>
</file>